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8800425" cy="39600188"/>
  <p:notesSz cx="6858000" cy="9144000"/>
  <p:defaultTextStyle>
    <a:defPPr>
      <a:defRPr lang="fr-FR"/>
    </a:defPPr>
    <a:lvl1pPr marL="0" algn="l" defTabSz="1914525" rtl="0" eaLnBrk="1" latinLnBrk="0" hangingPunct="1">
      <a:defRPr sz="7538" kern="1200">
        <a:solidFill>
          <a:schemeClr val="tx1"/>
        </a:solidFill>
        <a:latin typeface="+mn-lt"/>
        <a:ea typeface="+mn-ea"/>
        <a:cs typeface="+mn-cs"/>
      </a:defRPr>
    </a:lvl1pPr>
    <a:lvl2pPr marL="1914525" algn="l" defTabSz="1914525" rtl="0" eaLnBrk="1" latinLnBrk="0" hangingPunct="1">
      <a:defRPr sz="7538" kern="1200">
        <a:solidFill>
          <a:schemeClr val="tx1"/>
        </a:solidFill>
        <a:latin typeface="+mn-lt"/>
        <a:ea typeface="+mn-ea"/>
        <a:cs typeface="+mn-cs"/>
      </a:defRPr>
    </a:lvl2pPr>
    <a:lvl3pPr marL="3829050" algn="l" defTabSz="1914525" rtl="0" eaLnBrk="1" latinLnBrk="0" hangingPunct="1">
      <a:defRPr sz="7538" kern="1200">
        <a:solidFill>
          <a:schemeClr val="tx1"/>
        </a:solidFill>
        <a:latin typeface="+mn-lt"/>
        <a:ea typeface="+mn-ea"/>
        <a:cs typeface="+mn-cs"/>
      </a:defRPr>
    </a:lvl3pPr>
    <a:lvl4pPr marL="5743575" algn="l" defTabSz="1914525" rtl="0" eaLnBrk="1" latinLnBrk="0" hangingPunct="1">
      <a:defRPr sz="7538" kern="1200">
        <a:solidFill>
          <a:schemeClr val="tx1"/>
        </a:solidFill>
        <a:latin typeface="+mn-lt"/>
        <a:ea typeface="+mn-ea"/>
        <a:cs typeface="+mn-cs"/>
      </a:defRPr>
    </a:lvl4pPr>
    <a:lvl5pPr marL="7658100" algn="l" defTabSz="1914525" rtl="0" eaLnBrk="1" latinLnBrk="0" hangingPunct="1">
      <a:defRPr sz="7538" kern="1200">
        <a:solidFill>
          <a:schemeClr val="tx1"/>
        </a:solidFill>
        <a:latin typeface="+mn-lt"/>
        <a:ea typeface="+mn-ea"/>
        <a:cs typeface="+mn-cs"/>
      </a:defRPr>
    </a:lvl5pPr>
    <a:lvl6pPr marL="9572625" algn="l" defTabSz="1914525" rtl="0" eaLnBrk="1" latinLnBrk="0" hangingPunct="1">
      <a:defRPr sz="7538" kern="1200">
        <a:solidFill>
          <a:schemeClr val="tx1"/>
        </a:solidFill>
        <a:latin typeface="+mn-lt"/>
        <a:ea typeface="+mn-ea"/>
        <a:cs typeface="+mn-cs"/>
      </a:defRPr>
    </a:lvl6pPr>
    <a:lvl7pPr marL="11487150" algn="l" defTabSz="1914525" rtl="0" eaLnBrk="1" latinLnBrk="0" hangingPunct="1">
      <a:defRPr sz="7538" kern="1200">
        <a:solidFill>
          <a:schemeClr val="tx1"/>
        </a:solidFill>
        <a:latin typeface="+mn-lt"/>
        <a:ea typeface="+mn-ea"/>
        <a:cs typeface="+mn-cs"/>
      </a:defRPr>
    </a:lvl7pPr>
    <a:lvl8pPr marL="13401675" algn="l" defTabSz="1914525" rtl="0" eaLnBrk="1" latinLnBrk="0" hangingPunct="1">
      <a:defRPr sz="7538" kern="1200">
        <a:solidFill>
          <a:schemeClr val="tx1"/>
        </a:solidFill>
        <a:latin typeface="+mn-lt"/>
        <a:ea typeface="+mn-ea"/>
        <a:cs typeface="+mn-cs"/>
      </a:defRPr>
    </a:lvl8pPr>
    <a:lvl9pPr marL="15316200" algn="l" defTabSz="1914525" rtl="0" eaLnBrk="1" latinLnBrk="0" hangingPunct="1">
      <a:defRPr sz="753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73" userDrawn="1">
          <p15:clr>
            <a:srgbClr val="A4A3A4"/>
          </p15:clr>
        </p15:guide>
        <p15:guide id="2" pos="90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ACD0"/>
    <a:srgbClr val="2E3589"/>
    <a:srgbClr val="3B69B8"/>
    <a:srgbClr val="79BBEC"/>
    <a:srgbClr val="5DAB41"/>
    <a:srgbClr val="D44D2B"/>
    <a:srgbClr val="D628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33"/>
    <p:restoredTop sz="93629"/>
  </p:normalViewPr>
  <p:slideViewPr>
    <p:cSldViewPr snapToGrid="0" snapToObjects="1">
      <p:cViewPr varScale="1">
        <p:scale>
          <a:sx n="20" d="100"/>
          <a:sy n="20" d="100"/>
        </p:scale>
        <p:origin x="3944" y="280"/>
      </p:cViewPr>
      <p:guideLst>
        <p:guide orient="horz" pos="12473"/>
        <p:guide pos="90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60032" y="12301733"/>
            <a:ext cx="24480361" cy="8488372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320064" y="22440108"/>
            <a:ext cx="20160298" cy="1012004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76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5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82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31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382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6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93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621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C204-86AF-4F48-88B1-68CAAE6854AE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53AD-DFAC-D849-8F5E-F1E226F0D5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037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C204-86AF-4F48-88B1-68CAAE6854AE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53AD-DFAC-D849-8F5E-F1E226F0D5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84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5660229" y="2291678"/>
            <a:ext cx="4860074" cy="48803566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080018" y="2291678"/>
            <a:ext cx="14100210" cy="48803566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C204-86AF-4F48-88B1-68CAAE6854AE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53AD-DFAC-D849-8F5E-F1E226F0D5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6244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C204-86AF-4F48-88B1-68CAAE6854AE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53AD-DFAC-D849-8F5E-F1E226F0D5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3635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75037" y="25446791"/>
            <a:ext cx="24480361" cy="7865038"/>
          </a:xfrm>
        </p:spPr>
        <p:txBody>
          <a:bodyPr anchor="t"/>
          <a:lstStyle>
            <a:lvl1pPr algn="l">
              <a:defRPr sz="1599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75037" y="16784254"/>
            <a:ext cx="24480361" cy="8662539"/>
          </a:xfrm>
        </p:spPr>
        <p:txBody>
          <a:bodyPr anchor="b"/>
          <a:lstStyle>
            <a:lvl1pPr marL="0" indent="0">
              <a:buNone/>
              <a:defRPr sz="7995">
                <a:solidFill>
                  <a:schemeClr val="tx1">
                    <a:tint val="75000"/>
                  </a:schemeClr>
                </a:solidFill>
              </a:defRPr>
            </a:lvl1pPr>
            <a:lvl2pPr marL="1827657" indent="0">
              <a:buNone/>
              <a:defRPr sz="7196">
                <a:solidFill>
                  <a:schemeClr val="tx1">
                    <a:tint val="75000"/>
                  </a:schemeClr>
                </a:solidFill>
              </a:defRPr>
            </a:lvl2pPr>
            <a:lvl3pPr marL="3655314" indent="0">
              <a:buNone/>
              <a:defRPr sz="6396">
                <a:solidFill>
                  <a:schemeClr val="tx1">
                    <a:tint val="75000"/>
                  </a:schemeClr>
                </a:solidFill>
              </a:defRPr>
            </a:lvl3pPr>
            <a:lvl4pPr marL="5482972" indent="0">
              <a:buNone/>
              <a:defRPr sz="5596">
                <a:solidFill>
                  <a:schemeClr val="tx1">
                    <a:tint val="75000"/>
                  </a:schemeClr>
                </a:solidFill>
              </a:defRPr>
            </a:lvl4pPr>
            <a:lvl5pPr marL="7310629" indent="0">
              <a:buNone/>
              <a:defRPr sz="5596">
                <a:solidFill>
                  <a:schemeClr val="tx1">
                    <a:tint val="75000"/>
                  </a:schemeClr>
                </a:solidFill>
              </a:defRPr>
            </a:lvl5pPr>
            <a:lvl6pPr marL="9138286" indent="0">
              <a:buNone/>
              <a:defRPr sz="5596">
                <a:solidFill>
                  <a:schemeClr val="tx1">
                    <a:tint val="75000"/>
                  </a:schemeClr>
                </a:solidFill>
              </a:defRPr>
            </a:lvl6pPr>
            <a:lvl7pPr marL="10965943" indent="0">
              <a:buNone/>
              <a:defRPr sz="5596">
                <a:solidFill>
                  <a:schemeClr val="tx1">
                    <a:tint val="75000"/>
                  </a:schemeClr>
                </a:solidFill>
              </a:defRPr>
            </a:lvl7pPr>
            <a:lvl8pPr marL="12793601" indent="0">
              <a:buNone/>
              <a:defRPr sz="5596">
                <a:solidFill>
                  <a:schemeClr val="tx1">
                    <a:tint val="75000"/>
                  </a:schemeClr>
                </a:solidFill>
              </a:defRPr>
            </a:lvl8pPr>
            <a:lvl9pPr marL="14621258" indent="0">
              <a:buNone/>
              <a:defRPr sz="55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C204-86AF-4F48-88B1-68CAAE6854AE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53AD-DFAC-D849-8F5E-F1E226F0D5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4543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80018" y="13346737"/>
            <a:ext cx="9480140" cy="37748513"/>
          </a:xfrm>
        </p:spPr>
        <p:txBody>
          <a:bodyPr/>
          <a:lstStyle>
            <a:lvl1pPr>
              <a:defRPr sz="11193"/>
            </a:lvl1pPr>
            <a:lvl2pPr>
              <a:defRPr sz="9594"/>
            </a:lvl2pPr>
            <a:lvl3pPr>
              <a:defRPr sz="7995"/>
            </a:lvl3pPr>
            <a:lvl4pPr>
              <a:defRPr sz="7196"/>
            </a:lvl4pPr>
            <a:lvl5pPr>
              <a:defRPr sz="7196"/>
            </a:lvl5pPr>
            <a:lvl6pPr>
              <a:defRPr sz="7196"/>
            </a:lvl6pPr>
            <a:lvl7pPr>
              <a:defRPr sz="7196"/>
            </a:lvl7pPr>
            <a:lvl8pPr>
              <a:defRPr sz="7196"/>
            </a:lvl8pPr>
            <a:lvl9pPr>
              <a:defRPr sz="7196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040165" y="13346737"/>
            <a:ext cx="9480140" cy="37748513"/>
          </a:xfrm>
        </p:spPr>
        <p:txBody>
          <a:bodyPr/>
          <a:lstStyle>
            <a:lvl1pPr>
              <a:defRPr sz="11193"/>
            </a:lvl1pPr>
            <a:lvl2pPr>
              <a:defRPr sz="9594"/>
            </a:lvl2pPr>
            <a:lvl3pPr>
              <a:defRPr sz="7995"/>
            </a:lvl3pPr>
            <a:lvl4pPr>
              <a:defRPr sz="7196"/>
            </a:lvl4pPr>
            <a:lvl5pPr>
              <a:defRPr sz="7196"/>
            </a:lvl5pPr>
            <a:lvl6pPr>
              <a:defRPr sz="7196"/>
            </a:lvl6pPr>
            <a:lvl7pPr>
              <a:defRPr sz="7196"/>
            </a:lvl7pPr>
            <a:lvl8pPr>
              <a:defRPr sz="7196"/>
            </a:lvl8pPr>
            <a:lvl9pPr>
              <a:defRPr sz="7196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C204-86AF-4F48-88B1-68CAAE6854AE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53AD-DFAC-D849-8F5E-F1E226F0D5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2188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40021" y="1585843"/>
            <a:ext cx="25920383" cy="6600031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40024" y="8864212"/>
            <a:ext cx="12725189" cy="3694182"/>
          </a:xfrm>
        </p:spPr>
        <p:txBody>
          <a:bodyPr anchor="b"/>
          <a:lstStyle>
            <a:lvl1pPr marL="0" indent="0">
              <a:buNone/>
              <a:defRPr sz="9594" b="1"/>
            </a:lvl1pPr>
            <a:lvl2pPr marL="1827657" indent="0">
              <a:buNone/>
              <a:defRPr sz="7995" b="1"/>
            </a:lvl2pPr>
            <a:lvl3pPr marL="3655314" indent="0">
              <a:buNone/>
              <a:defRPr sz="7196" b="1"/>
            </a:lvl3pPr>
            <a:lvl4pPr marL="5482972" indent="0">
              <a:buNone/>
              <a:defRPr sz="6396" b="1"/>
            </a:lvl4pPr>
            <a:lvl5pPr marL="7310629" indent="0">
              <a:buNone/>
              <a:defRPr sz="6396" b="1"/>
            </a:lvl5pPr>
            <a:lvl6pPr marL="9138286" indent="0">
              <a:buNone/>
              <a:defRPr sz="6396" b="1"/>
            </a:lvl6pPr>
            <a:lvl7pPr marL="10965943" indent="0">
              <a:buNone/>
              <a:defRPr sz="6396" b="1"/>
            </a:lvl7pPr>
            <a:lvl8pPr marL="12793601" indent="0">
              <a:buNone/>
              <a:defRPr sz="6396" b="1"/>
            </a:lvl8pPr>
            <a:lvl9pPr marL="14621258" indent="0">
              <a:buNone/>
              <a:defRPr sz="639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440024" y="12558392"/>
            <a:ext cx="12725189" cy="22815945"/>
          </a:xfrm>
        </p:spPr>
        <p:txBody>
          <a:bodyPr/>
          <a:lstStyle>
            <a:lvl1pPr>
              <a:defRPr sz="9594"/>
            </a:lvl1pPr>
            <a:lvl2pPr>
              <a:defRPr sz="7995"/>
            </a:lvl2pPr>
            <a:lvl3pPr>
              <a:defRPr sz="7196"/>
            </a:lvl3pPr>
            <a:lvl4pPr>
              <a:defRPr sz="6396"/>
            </a:lvl4pPr>
            <a:lvl5pPr>
              <a:defRPr sz="6396"/>
            </a:lvl5pPr>
            <a:lvl6pPr>
              <a:defRPr sz="6396"/>
            </a:lvl6pPr>
            <a:lvl7pPr>
              <a:defRPr sz="6396"/>
            </a:lvl7pPr>
            <a:lvl8pPr>
              <a:defRPr sz="6396"/>
            </a:lvl8pPr>
            <a:lvl9pPr>
              <a:defRPr sz="6396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4630219" y="8864212"/>
            <a:ext cx="12730187" cy="3694182"/>
          </a:xfrm>
        </p:spPr>
        <p:txBody>
          <a:bodyPr anchor="b"/>
          <a:lstStyle>
            <a:lvl1pPr marL="0" indent="0">
              <a:buNone/>
              <a:defRPr sz="9594" b="1"/>
            </a:lvl1pPr>
            <a:lvl2pPr marL="1827657" indent="0">
              <a:buNone/>
              <a:defRPr sz="7995" b="1"/>
            </a:lvl2pPr>
            <a:lvl3pPr marL="3655314" indent="0">
              <a:buNone/>
              <a:defRPr sz="7196" b="1"/>
            </a:lvl3pPr>
            <a:lvl4pPr marL="5482972" indent="0">
              <a:buNone/>
              <a:defRPr sz="6396" b="1"/>
            </a:lvl4pPr>
            <a:lvl5pPr marL="7310629" indent="0">
              <a:buNone/>
              <a:defRPr sz="6396" b="1"/>
            </a:lvl5pPr>
            <a:lvl6pPr marL="9138286" indent="0">
              <a:buNone/>
              <a:defRPr sz="6396" b="1"/>
            </a:lvl6pPr>
            <a:lvl7pPr marL="10965943" indent="0">
              <a:buNone/>
              <a:defRPr sz="6396" b="1"/>
            </a:lvl7pPr>
            <a:lvl8pPr marL="12793601" indent="0">
              <a:buNone/>
              <a:defRPr sz="6396" b="1"/>
            </a:lvl8pPr>
            <a:lvl9pPr marL="14621258" indent="0">
              <a:buNone/>
              <a:defRPr sz="639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4630219" y="12558392"/>
            <a:ext cx="12730187" cy="22815945"/>
          </a:xfrm>
        </p:spPr>
        <p:txBody>
          <a:bodyPr/>
          <a:lstStyle>
            <a:lvl1pPr>
              <a:defRPr sz="9594"/>
            </a:lvl1pPr>
            <a:lvl2pPr>
              <a:defRPr sz="7995"/>
            </a:lvl2pPr>
            <a:lvl3pPr>
              <a:defRPr sz="7196"/>
            </a:lvl3pPr>
            <a:lvl4pPr>
              <a:defRPr sz="6396"/>
            </a:lvl4pPr>
            <a:lvl5pPr>
              <a:defRPr sz="6396"/>
            </a:lvl5pPr>
            <a:lvl6pPr>
              <a:defRPr sz="6396"/>
            </a:lvl6pPr>
            <a:lvl7pPr>
              <a:defRPr sz="6396"/>
            </a:lvl7pPr>
            <a:lvl8pPr>
              <a:defRPr sz="6396"/>
            </a:lvl8pPr>
            <a:lvl9pPr>
              <a:defRPr sz="6396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C204-86AF-4F48-88B1-68CAAE6854AE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53AD-DFAC-D849-8F5E-F1E226F0D5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5407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C204-86AF-4F48-88B1-68CAAE6854AE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53AD-DFAC-D849-8F5E-F1E226F0D5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2579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C204-86AF-4F48-88B1-68CAAE6854AE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53AD-DFAC-D849-8F5E-F1E226F0D5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1524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40024" y="1576675"/>
            <a:ext cx="9475142" cy="6710033"/>
          </a:xfrm>
        </p:spPr>
        <p:txBody>
          <a:bodyPr anchor="b"/>
          <a:lstStyle>
            <a:lvl1pPr algn="l">
              <a:defRPr sz="7995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260166" y="1576679"/>
            <a:ext cx="16100240" cy="33797665"/>
          </a:xfrm>
        </p:spPr>
        <p:txBody>
          <a:bodyPr/>
          <a:lstStyle>
            <a:lvl1pPr>
              <a:defRPr sz="12792"/>
            </a:lvl1pPr>
            <a:lvl2pPr>
              <a:defRPr sz="11193"/>
            </a:lvl2pPr>
            <a:lvl3pPr>
              <a:defRPr sz="9594"/>
            </a:lvl3pPr>
            <a:lvl4pPr>
              <a:defRPr sz="7995"/>
            </a:lvl4pPr>
            <a:lvl5pPr>
              <a:defRPr sz="7995"/>
            </a:lvl5pPr>
            <a:lvl6pPr>
              <a:defRPr sz="7995"/>
            </a:lvl6pPr>
            <a:lvl7pPr>
              <a:defRPr sz="7995"/>
            </a:lvl7pPr>
            <a:lvl8pPr>
              <a:defRPr sz="7995"/>
            </a:lvl8pPr>
            <a:lvl9pPr>
              <a:defRPr sz="799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40024" y="8286709"/>
            <a:ext cx="9475142" cy="27087632"/>
          </a:xfrm>
        </p:spPr>
        <p:txBody>
          <a:bodyPr/>
          <a:lstStyle>
            <a:lvl1pPr marL="0" indent="0">
              <a:buNone/>
              <a:defRPr sz="5596"/>
            </a:lvl1pPr>
            <a:lvl2pPr marL="1827657" indent="0">
              <a:buNone/>
              <a:defRPr sz="4797"/>
            </a:lvl2pPr>
            <a:lvl3pPr marL="3655314" indent="0">
              <a:buNone/>
              <a:defRPr sz="3997"/>
            </a:lvl3pPr>
            <a:lvl4pPr marL="5482972" indent="0">
              <a:buNone/>
              <a:defRPr sz="3597"/>
            </a:lvl4pPr>
            <a:lvl5pPr marL="7310629" indent="0">
              <a:buNone/>
              <a:defRPr sz="3597"/>
            </a:lvl5pPr>
            <a:lvl6pPr marL="9138286" indent="0">
              <a:buNone/>
              <a:defRPr sz="3597"/>
            </a:lvl6pPr>
            <a:lvl7pPr marL="10965943" indent="0">
              <a:buNone/>
              <a:defRPr sz="3597"/>
            </a:lvl7pPr>
            <a:lvl8pPr marL="12793601" indent="0">
              <a:buNone/>
              <a:defRPr sz="3597"/>
            </a:lvl8pPr>
            <a:lvl9pPr marL="14621258" indent="0">
              <a:buNone/>
              <a:defRPr sz="359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C204-86AF-4F48-88B1-68CAAE6854AE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53AD-DFAC-D849-8F5E-F1E226F0D5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0713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45085" y="27720132"/>
            <a:ext cx="17280255" cy="3272520"/>
          </a:xfrm>
        </p:spPr>
        <p:txBody>
          <a:bodyPr anchor="b"/>
          <a:lstStyle>
            <a:lvl1pPr algn="l">
              <a:defRPr sz="7995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645085" y="3538349"/>
            <a:ext cx="17280255" cy="23760113"/>
          </a:xfrm>
        </p:spPr>
        <p:txBody>
          <a:bodyPr/>
          <a:lstStyle>
            <a:lvl1pPr marL="0" indent="0">
              <a:buNone/>
              <a:defRPr sz="12792"/>
            </a:lvl1pPr>
            <a:lvl2pPr marL="1827657" indent="0">
              <a:buNone/>
              <a:defRPr sz="11193"/>
            </a:lvl2pPr>
            <a:lvl3pPr marL="3655314" indent="0">
              <a:buNone/>
              <a:defRPr sz="9594"/>
            </a:lvl3pPr>
            <a:lvl4pPr marL="5482972" indent="0">
              <a:buNone/>
              <a:defRPr sz="7995"/>
            </a:lvl4pPr>
            <a:lvl5pPr marL="7310629" indent="0">
              <a:buNone/>
              <a:defRPr sz="7995"/>
            </a:lvl5pPr>
            <a:lvl6pPr marL="9138286" indent="0">
              <a:buNone/>
              <a:defRPr sz="7995"/>
            </a:lvl6pPr>
            <a:lvl7pPr marL="10965943" indent="0">
              <a:buNone/>
              <a:defRPr sz="7995"/>
            </a:lvl7pPr>
            <a:lvl8pPr marL="12793601" indent="0">
              <a:buNone/>
              <a:defRPr sz="7995"/>
            </a:lvl8pPr>
            <a:lvl9pPr marL="14621258" indent="0">
              <a:buNone/>
              <a:defRPr sz="7995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645085" y="30992652"/>
            <a:ext cx="17280255" cy="4647518"/>
          </a:xfrm>
        </p:spPr>
        <p:txBody>
          <a:bodyPr/>
          <a:lstStyle>
            <a:lvl1pPr marL="0" indent="0">
              <a:buNone/>
              <a:defRPr sz="5596"/>
            </a:lvl1pPr>
            <a:lvl2pPr marL="1827657" indent="0">
              <a:buNone/>
              <a:defRPr sz="4797"/>
            </a:lvl2pPr>
            <a:lvl3pPr marL="3655314" indent="0">
              <a:buNone/>
              <a:defRPr sz="3997"/>
            </a:lvl3pPr>
            <a:lvl4pPr marL="5482972" indent="0">
              <a:buNone/>
              <a:defRPr sz="3597"/>
            </a:lvl4pPr>
            <a:lvl5pPr marL="7310629" indent="0">
              <a:buNone/>
              <a:defRPr sz="3597"/>
            </a:lvl5pPr>
            <a:lvl6pPr marL="9138286" indent="0">
              <a:buNone/>
              <a:defRPr sz="3597"/>
            </a:lvl6pPr>
            <a:lvl7pPr marL="10965943" indent="0">
              <a:buNone/>
              <a:defRPr sz="3597"/>
            </a:lvl7pPr>
            <a:lvl8pPr marL="12793601" indent="0">
              <a:buNone/>
              <a:defRPr sz="3597"/>
            </a:lvl8pPr>
            <a:lvl9pPr marL="14621258" indent="0">
              <a:buNone/>
              <a:defRPr sz="359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C204-86AF-4F48-88B1-68CAAE6854AE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53AD-DFAC-D849-8F5E-F1E226F0D5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7739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440021" y="1585843"/>
            <a:ext cx="25920383" cy="66000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40021" y="9240048"/>
            <a:ext cx="25920383" cy="261342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440021" y="36703512"/>
            <a:ext cx="6720099" cy="21083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5C204-86AF-4F48-88B1-68CAAE6854AE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9840145" y="36703512"/>
            <a:ext cx="9120135" cy="21083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0640306" y="36703512"/>
            <a:ext cx="6720099" cy="21083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A53AD-DFAC-D849-8F5E-F1E226F0D5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0254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827657" rtl="0" eaLnBrk="1" latinLnBrk="0" hangingPunct="1">
        <a:spcBef>
          <a:spcPct val="0"/>
        </a:spcBef>
        <a:buNone/>
        <a:defRPr sz="175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0743" indent="-1370743" algn="l" defTabSz="1827657" rtl="0" eaLnBrk="1" latinLnBrk="0" hangingPunct="1">
        <a:spcBef>
          <a:spcPct val="20000"/>
        </a:spcBef>
        <a:buFont typeface="Arial"/>
        <a:buChar char="•"/>
        <a:defRPr sz="12792" kern="1200">
          <a:solidFill>
            <a:schemeClr val="tx1"/>
          </a:solidFill>
          <a:latin typeface="+mn-lt"/>
          <a:ea typeface="+mn-ea"/>
          <a:cs typeface="+mn-cs"/>
        </a:defRPr>
      </a:lvl1pPr>
      <a:lvl2pPr marL="2969943" indent="-1142286" algn="l" defTabSz="1827657" rtl="0" eaLnBrk="1" latinLnBrk="0" hangingPunct="1">
        <a:spcBef>
          <a:spcPct val="20000"/>
        </a:spcBef>
        <a:buFont typeface="Arial"/>
        <a:buChar char="–"/>
        <a:defRPr sz="11193" kern="1200">
          <a:solidFill>
            <a:schemeClr val="tx1"/>
          </a:solidFill>
          <a:latin typeface="+mn-lt"/>
          <a:ea typeface="+mn-ea"/>
          <a:cs typeface="+mn-cs"/>
        </a:defRPr>
      </a:lvl2pPr>
      <a:lvl3pPr marL="4569143" indent="-913829" algn="l" defTabSz="1827657" rtl="0" eaLnBrk="1" latinLnBrk="0" hangingPunct="1">
        <a:spcBef>
          <a:spcPct val="20000"/>
        </a:spcBef>
        <a:buFont typeface="Arial"/>
        <a:buChar char="•"/>
        <a:defRPr sz="9594" kern="1200">
          <a:solidFill>
            <a:schemeClr val="tx1"/>
          </a:solidFill>
          <a:latin typeface="+mn-lt"/>
          <a:ea typeface="+mn-ea"/>
          <a:cs typeface="+mn-cs"/>
        </a:defRPr>
      </a:lvl3pPr>
      <a:lvl4pPr marL="6396800" indent="-913829" algn="l" defTabSz="1827657" rtl="0" eaLnBrk="1" latinLnBrk="0" hangingPunct="1">
        <a:spcBef>
          <a:spcPct val="20000"/>
        </a:spcBef>
        <a:buFont typeface="Arial"/>
        <a:buChar char="–"/>
        <a:defRPr sz="7995" kern="1200">
          <a:solidFill>
            <a:schemeClr val="tx1"/>
          </a:solidFill>
          <a:latin typeface="+mn-lt"/>
          <a:ea typeface="+mn-ea"/>
          <a:cs typeface="+mn-cs"/>
        </a:defRPr>
      </a:lvl4pPr>
      <a:lvl5pPr marL="8224458" indent="-913829" algn="l" defTabSz="1827657" rtl="0" eaLnBrk="1" latinLnBrk="0" hangingPunct="1">
        <a:spcBef>
          <a:spcPct val="20000"/>
        </a:spcBef>
        <a:buFont typeface="Arial"/>
        <a:buChar char="»"/>
        <a:defRPr sz="7995" kern="1200">
          <a:solidFill>
            <a:schemeClr val="tx1"/>
          </a:solidFill>
          <a:latin typeface="+mn-lt"/>
          <a:ea typeface="+mn-ea"/>
          <a:cs typeface="+mn-cs"/>
        </a:defRPr>
      </a:lvl5pPr>
      <a:lvl6pPr marL="10052115" indent="-913829" algn="l" defTabSz="1827657" rtl="0" eaLnBrk="1" latinLnBrk="0" hangingPunct="1">
        <a:spcBef>
          <a:spcPct val="20000"/>
        </a:spcBef>
        <a:buFont typeface="Arial"/>
        <a:buChar char="•"/>
        <a:defRPr sz="7995" kern="1200">
          <a:solidFill>
            <a:schemeClr val="tx1"/>
          </a:solidFill>
          <a:latin typeface="+mn-lt"/>
          <a:ea typeface="+mn-ea"/>
          <a:cs typeface="+mn-cs"/>
        </a:defRPr>
      </a:lvl6pPr>
      <a:lvl7pPr marL="11879772" indent="-913829" algn="l" defTabSz="1827657" rtl="0" eaLnBrk="1" latinLnBrk="0" hangingPunct="1">
        <a:spcBef>
          <a:spcPct val="20000"/>
        </a:spcBef>
        <a:buFont typeface="Arial"/>
        <a:buChar char="•"/>
        <a:defRPr sz="7995" kern="1200">
          <a:solidFill>
            <a:schemeClr val="tx1"/>
          </a:solidFill>
          <a:latin typeface="+mn-lt"/>
          <a:ea typeface="+mn-ea"/>
          <a:cs typeface="+mn-cs"/>
        </a:defRPr>
      </a:lvl7pPr>
      <a:lvl8pPr marL="13707429" indent="-913829" algn="l" defTabSz="1827657" rtl="0" eaLnBrk="1" latinLnBrk="0" hangingPunct="1">
        <a:spcBef>
          <a:spcPct val="20000"/>
        </a:spcBef>
        <a:buFont typeface="Arial"/>
        <a:buChar char="•"/>
        <a:defRPr sz="7995" kern="1200">
          <a:solidFill>
            <a:schemeClr val="tx1"/>
          </a:solidFill>
          <a:latin typeface="+mn-lt"/>
          <a:ea typeface="+mn-ea"/>
          <a:cs typeface="+mn-cs"/>
        </a:defRPr>
      </a:lvl8pPr>
      <a:lvl9pPr marL="15535087" indent="-913829" algn="l" defTabSz="1827657" rtl="0" eaLnBrk="1" latinLnBrk="0" hangingPunct="1">
        <a:spcBef>
          <a:spcPct val="20000"/>
        </a:spcBef>
        <a:buFont typeface="Arial"/>
        <a:buChar char="•"/>
        <a:defRPr sz="79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827657" rtl="0" eaLnBrk="1" latinLnBrk="0" hangingPunct="1">
        <a:defRPr sz="7196" kern="1200">
          <a:solidFill>
            <a:schemeClr val="tx1"/>
          </a:solidFill>
          <a:latin typeface="+mn-lt"/>
          <a:ea typeface="+mn-ea"/>
          <a:cs typeface="+mn-cs"/>
        </a:defRPr>
      </a:lvl1pPr>
      <a:lvl2pPr marL="1827657" algn="l" defTabSz="1827657" rtl="0" eaLnBrk="1" latinLnBrk="0" hangingPunct="1">
        <a:defRPr sz="7196" kern="1200">
          <a:solidFill>
            <a:schemeClr val="tx1"/>
          </a:solidFill>
          <a:latin typeface="+mn-lt"/>
          <a:ea typeface="+mn-ea"/>
          <a:cs typeface="+mn-cs"/>
        </a:defRPr>
      </a:lvl2pPr>
      <a:lvl3pPr marL="3655314" algn="l" defTabSz="1827657" rtl="0" eaLnBrk="1" latinLnBrk="0" hangingPunct="1">
        <a:defRPr sz="7196" kern="1200">
          <a:solidFill>
            <a:schemeClr val="tx1"/>
          </a:solidFill>
          <a:latin typeface="+mn-lt"/>
          <a:ea typeface="+mn-ea"/>
          <a:cs typeface="+mn-cs"/>
        </a:defRPr>
      </a:lvl3pPr>
      <a:lvl4pPr marL="5482972" algn="l" defTabSz="1827657" rtl="0" eaLnBrk="1" latinLnBrk="0" hangingPunct="1">
        <a:defRPr sz="7196" kern="1200">
          <a:solidFill>
            <a:schemeClr val="tx1"/>
          </a:solidFill>
          <a:latin typeface="+mn-lt"/>
          <a:ea typeface="+mn-ea"/>
          <a:cs typeface="+mn-cs"/>
        </a:defRPr>
      </a:lvl4pPr>
      <a:lvl5pPr marL="7310629" algn="l" defTabSz="1827657" rtl="0" eaLnBrk="1" latinLnBrk="0" hangingPunct="1">
        <a:defRPr sz="7196" kern="1200">
          <a:solidFill>
            <a:schemeClr val="tx1"/>
          </a:solidFill>
          <a:latin typeface="+mn-lt"/>
          <a:ea typeface="+mn-ea"/>
          <a:cs typeface="+mn-cs"/>
        </a:defRPr>
      </a:lvl5pPr>
      <a:lvl6pPr marL="9138286" algn="l" defTabSz="1827657" rtl="0" eaLnBrk="1" latinLnBrk="0" hangingPunct="1">
        <a:defRPr sz="7196" kern="1200">
          <a:solidFill>
            <a:schemeClr val="tx1"/>
          </a:solidFill>
          <a:latin typeface="+mn-lt"/>
          <a:ea typeface="+mn-ea"/>
          <a:cs typeface="+mn-cs"/>
        </a:defRPr>
      </a:lvl6pPr>
      <a:lvl7pPr marL="10965943" algn="l" defTabSz="1827657" rtl="0" eaLnBrk="1" latinLnBrk="0" hangingPunct="1">
        <a:defRPr sz="7196" kern="1200">
          <a:solidFill>
            <a:schemeClr val="tx1"/>
          </a:solidFill>
          <a:latin typeface="+mn-lt"/>
          <a:ea typeface="+mn-ea"/>
          <a:cs typeface="+mn-cs"/>
        </a:defRPr>
      </a:lvl7pPr>
      <a:lvl8pPr marL="12793601" algn="l" defTabSz="1827657" rtl="0" eaLnBrk="1" latinLnBrk="0" hangingPunct="1">
        <a:defRPr sz="7196" kern="1200">
          <a:solidFill>
            <a:schemeClr val="tx1"/>
          </a:solidFill>
          <a:latin typeface="+mn-lt"/>
          <a:ea typeface="+mn-ea"/>
          <a:cs typeface="+mn-cs"/>
        </a:defRPr>
      </a:lvl8pPr>
      <a:lvl9pPr marL="14621258" algn="l" defTabSz="1827657" rtl="0" eaLnBrk="1" latinLnBrk="0" hangingPunct="1">
        <a:defRPr sz="719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>
          <a:xfrm>
            <a:off x="5235300" y="4119571"/>
            <a:ext cx="23558484" cy="2030779"/>
          </a:xfrm>
          <a:prstGeom prst="rect">
            <a:avLst/>
          </a:prstGeom>
          <a:solidFill>
            <a:srgbClr val="76ACD0"/>
          </a:solidFill>
        </p:spPr>
        <p:txBody>
          <a:bodyPr vert="horz" lIns="382921" tIns="191461" rIns="382921" bIns="191461" rtlCol="0" anchor="ctr">
            <a:normAutofit fontScale="92500" lnSpcReduction="10000"/>
          </a:bodyPr>
          <a:lstStyle>
            <a:lvl1pPr algn="ctr" defTabSz="47894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2792"/>
              <a:t>Titre du poster</a:t>
            </a:r>
            <a:endParaRPr lang="fr-FR" sz="12792" dirty="0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6640" y="6090013"/>
            <a:ext cx="28787143" cy="4693562"/>
          </a:xfrm>
          <a:prstGeom prst="rect">
            <a:avLst/>
          </a:prstGeom>
          <a:noFill/>
          <a:ln w="3175">
            <a:noFill/>
          </a:ln>
        </p:spPr>
        <p:txBody>
          <a:bodyPr vert="horz" lIns="382921" tIns="191461" rIns="382921" bIns="191461" rtlCol="0" anchor="ctr">
            <a:normAutofit/>
          </a:bodyPr>
          <a:lstStyle>
            <a:lvl1pPr algn="ctr" defTabSz="47894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7995" dirty="0"/>
              <a:t>Auteurs, co-auteurs</a:t>
            </a:r>
          </a:p>
          <a:p>
            <a:r>
              <a:rPr lang="fr-FR" sz="7995" dirty="0"/>
              <a:t>Organisme/Institution, Ville, Pays</a:t>
            </a:r>
          </a:p>
          <a:p>
            <a:r>
              <a:rPr lang="fr-FR" sz="7995" dirty="0"/>
              <a:t>Adresse email + téléphone du 1</a:t>
            </a:r>
            <a:r>
              <a:rPr lang="fr-FR" sz="7995" baseline="30000" dirty="0"/>
              <a:t>er</a:t>
            </a:r>
            <a:r>
              <a:rPr lang="fr-FR" sz="7995" dirty="0"/>
              <a:t> auteur</a:t>
            </a: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6640" y="12420380"/>
            <a:ext cx="14393562" cy="5533872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 lIns="382921" tIns="191461" rIns="382921" bIns="191461"/>
          <a:lstStyle>
            <a:lvl1pPr marL="0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78940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57879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36819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15758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94698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873637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352576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31516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3192" dirty="0"/>
          </a:p>
        </p:txBody>
      </p:sp>
      <p:sp>
        <p:nvSpPr>
          <p:cNvPr id="9" name="Sous-titre 2"/>
          <p:cNvSpPr txBox="1">
            <a:spLocks/>
          </p:cNvSpPr>
          <p:nvPr/>
        </p:nvSpPr>
        <p:spPr>
          <a:xfrm>
            <a:off x="14693952" y="12420382"/>
            <a:ext cx="14099831" cy="553387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lIns="382921" tIns="191461" rIns="382921" bIns="191461"/>
          <a:lstStyle>
            <a:lvl1pPr marL="0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78940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57879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36819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15758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94698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873637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352576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31516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3192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6641" y="10843910"/>
            <a:ext cx="14393562" cy="1558331"/>
          </a:xfrm>
          <a:prstGeom prst="rect">
            <a:avLst/>
          </a:prstGeom>
          <a:solidFill>
            <a:srgbClr val="76ACD0"/>
          </a:solidFill>
          <a:ln w="3175">
            <a:solidFill>
              <a:schemeClr val="tx1"/>
            </a:solidFill>
          </a:ln>
        </p:spPr>
        <p:txBody>
          <a:bodyPr vert="horz" lIns="382921" tIns="191461" rIns="382921" bIns="191461" rtlCol="0" anchor="ctr">
            <a:normAutofit fontScale="70000" lnSpcReduction="20000"/>
          </a:bodyPr>
          <a:lstStyle>
            <a:lvl1pPr algn="ctr" defTabSz="47894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2792" dirty="0"/>
              <a:t>Introduction</a:t>
            </a:r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14693952" y="10843910"/>
            <a:ext cx="14106473" cy="1558331"/>
          </a:xfrm>
          <a:prstGeom prst="rect">
            <a:avLst/>
          </a:prstGeom>
          <a:solidFill>
            <a:srgbClr val="76ACD0"/>
          </a:solidFill>
          <a:ln w="3175">
            <a:solidFill>
              <a:schemeClr val="tx1"/>
            </a:solidFill>
          </a:ln>
        </p:spPr>
        <p:txBody>
          <a:bodyPr vert="horz" lIns="382921" tIns="191461" rIns="382921" bIns="191461" rtlCol="0" anchor="ctr">
            <a:normAutofit fontScale="70000" lnSpcReduction="20000"/>
          </a:bodyPr>
          <a:lstStyle>
            <a:lvl1pPr algn="ctr" defTabSz="47894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2792" dirty="0"/>
              <a:t>Objectifs</a:t>
            </a:r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6641" y="17929851"/>
            <a:ext cx="28787142" cy="1558331"/>
          </a:xfrm>
          <a:prstGeom prst="rect">
            <a:avLst/>
          </a:prstGeom>
          <a:solidFill>
            <a:srgbClr val="76ACD0"/>
          </a:solidFill>
          <a:ln>
            <a:solidFill>
              <a:schemeClr val="tx1"/>
            </a:solidFill>
          </a:ln>
        </p:spPr>
        <p:txBody>
          <a:bodyPr vert="horz" lIns="382921" tIns="191461" rIns="382921" bIns="191461" rtlCol="0" anchor="ctr">
            <a:normAutofit fontScale="70000" lnSpcReduction="20000"/>
          </a:bodyPr>
          <a:lstStyle>
            <a:lvl1pPr algn="ctr" defTabSz="47894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2792" dirty="0"/>
              <a:t>Méthodes</a:t>
            </a:r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6640" y="24377596"/>
            <a:ext cx="28787142" cy="1558331"/>
          </a:xfrm>
          <a:prstGeom prst="rect">
            <a:avLst/>
          </a:prstGeom>
          <a:solidFill>
            <a:srgbClr val="76ACD0"/>
          </a:solidFill>
          <a:ln>
            <a:solidFill>
              <a:schemeClr val="tx1"/>
            </a:solidFill>
          </a:ln>
        </p:spPr>
        <p:txBody>
          <a:bodyPr vert="horz" lIns="382921" tIns="191461" rIns="382921" bIns="191461" rtlCol="0" anchor="ctr">
            <a:normAutofit fontScale="70000" lnSpcReduction="20000"/>
          </a:bodyPr>
          <a:lstStyle>
            <a:lvl1pPr algn="ctr" defTabSz="47894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2792" dirty="0"/>
              <a:t>Résultats</a:t>
            </a:r>
          </a:p>
        </p:txBody>
      </p:sp>
      <p:sp>
        <p:nvSpPr>
          <p:cNvPr id="14" name="Sous-titre 2"/>
          <p:cNvSpPr txBox="1">
            <a:spLocks/>
          </p:cNvSpPr>
          <p:nvPr/>
        </p:nvSpPr>
        <p:spPr>
          <a:xfrm>
            <a:off x="6640" y="19531723"/>
            <a:ext cx="28787142" cy="4823100"/>
          </a:xfrm>
          <a:prstGeom prst="rect">
            <a:avLst/>
          </a:prstGeom>
          <a:ln>
            <a:noFill/>
          </a:ln>
        </p:spPr>
        <p:txBody>
          <a:bodyPr lIns="382921" tIns="191461" rIns="382921" bIns="191461"/>
          <a:lstStyle>
            <a:lvl1pPr marL="0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78940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57879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36819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15758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94698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873637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352576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31516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3192" dirty="0"/>
          </a:p>
        </p:txBody>
      </p:sp>
      <p:sp>
        <p:nvSpPr>
          <p:cNvPr id="15" name="Sous-titre 2"/>
          <p:cNvSpPr txBox="1">
            <a:spLocks/>
          </p:cNvSpPr>
          <p:nvPr/>
        </p:nvSpPr>
        <p:spPr>
          <a:xfrm>
            <a:off x="6641" y="25921424"/>
            <a:ext cx="28793784" cy="5178506"/>
          </a:xfrm>
          <a:prstGeom prst="rect">
            <a:avLst/>
          </a:prstGeom>
          <a:ln>
            <a:noFill/>
          </a:ln>
        </p:spPr>
        <p:txBody>
          <a:bodyPr lIns="382921" tIns="191461" rIns="382921" bIns="191461"/>
          <a:lstStyle>
            <a:lvl1pPr marL="0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78940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57879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36819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15758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94698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873637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352576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31516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3192" dirty="0"/>
          </a:p>
        </p:txBody>
      </p:sp>
      <p:sp>
        <p:nvSpPr>
          <p:cNvPr id="16" name="Titre 1"/>
          <p:cNvSpPr txBox="1">
            <a:spLocks/>
          </p:cNvSpPr>
          <p:nvPr/>
        </p:nvSpPr>
        <p:spPr>
          <a:xfrm>
            <a:off x="0" y="31137195"/>
            <a:ext cx="28787142" cy="1558331"/>
          </a:xfrm>
          <a:prstGeom prst="rect">
            <a:avLst/>
          </a:prstGeom>
          <a:solidFill>
            <a:srgbClr val="76ACD0"/>
          </a:solidFill>
          <a:ln>
            <a:solidFill>
              <a:schemeClr val="tx1"/>
            </a:solidFill>
          </a:ln>
        </p:spPr>
        <p:txBody>
          <a:bodyPr vert="horz" lIns="382921" tIns="191461" rIns="382921" bIns="191461" rtlCol="0" anchor="ctr">
            <a:normAutofit fontScale="70000" lnSpcReduction="20000"/>
          </a:bodyPr>
          <a:lstStyle>
            <a:lvl1pPr algn="ctr" defTabSz="47894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2792" dirty="0"/>
              <a:t>Conclusion</a:t>
            </a:r>
          </a:p>
        </p:txBody>
      </p:sp>
      <p:sp>
        <p:nvSpPr>
          <p:cNvPr id="17" name="Sous-titre 2"/>
          <p:cNvSpPr txBox="1">
            <a:spLocks/>
          </p:cNvSpPr>
          <p:nvPr/>
        </p:nvSpPr>
        <p:spPr>
          <a:xfrm>
            <a:off x="6640" y="32688264"/>
            <a:ext cx="28780501" cy="6607307"/>
          </a:xfrm>
          <a:prstGeom prst="rect">
            <a:avLst/>
          </a:prstGeom>
          <a:ln>
            <a:noFill/>
          </a:ln>
        </p:spPr>
        <p:txBody>
          <a:bodyPr lIns="382921" tIns="191461" rIns="382921" bIns="191461"/>
          <a:lstStyle>
            <a:lvl1pPr marL="0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78940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57879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36819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15758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94698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873637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352576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31516" indent="0" algn="ctr" defTabSz="47894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3192" dirty="0"/>
          </a:p>
        </p:txBody>
      </p:sp>
      <p:sp>
        <p:nvSpPr>
          <p:cNvPr id="22" name="Rectangle 21"/>
          <p:cNvSpPr/>
          <p:nvPr/>
        </p:nvSpPr>
        <p:spPr>
          <a:xfrm flipV="1">
            <a:off x="6640" y="39295572"/>
            <a:ext cx="28780501" cy="304616"/>
          </a:xfrm>
          <a:prstGeom prst="rect">
            <a:avLst/>
          </a:prstGeom>
          <a:solidFill>
            <a:srgbClr val="2E35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2921" tIns="191461" rIns="382921" bIns="191461" rtlCol="0" anchor="ctr"/>
          <a:lstStyle/>
          <a:p>
            <a:pPr algn="ctr"/>
            <a:endParaRPr lang="fr-FR" sz="30134" dirty="0"/>
          </a:p>
        </p:txBody>
      </p:sp>
      <p:sp>
        <p:nvSpPr>
          <p:cNvPr id="23" name="Titre 1">
            <a:extLst>
              <a:ext uri="{FF2B5EF4-FFF2-40B4-BE49-F238E27FC236}">
                <a16:creationId xmlns:a16="http://schemas.microsoft.com/office/drawing/2014/main" id="{22D6B62B-4584-144D-AD64-50E6B50B298B}"/>
              </a:ext>
            </a:extLst>
          </p:cNvPr>
          <p:cNvSpPr txBox="1">
            <a:spLocks/>
          </p:cNvSpPr>
          <p:nvPr/>
        </p:nvSpPr>
        <p:spPr>
          <a:xfrm>
            <a:off x="6641" y="4101448"/>
            <a:ext cx="5222016" cy="2081560"/>
          </a:xfrm>
          <a:prstGeom prst="rect">
            <a:avLst/>
          </a:prstGeom>
          <a:solidFill>
            <a:srgbClr val="2E3589"/>
          </a:solidFill>
        </p:spPr>
        <p:txBody>
          <a:bodyPr vert="horz" lIns="382921" tIns="191461" rIns="382921" bIns="191461" rtlCol="0" anchor="ctr">
            <a:normAutofit fontScale="92500" lnSpcReduction="10000"/>
          </a:bodyPr>
          <a:lstStyle>
            <a:lvl1pPr algn="ctr" defTabSz="47894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2792" dirty="0">
                <a:solidFill>
                  <a:schemeClr val="bg1"/>
                </a:solidFill>
              </a:rPr>
              <a:t>P-XXX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BBF13E9-E398-8B4E-906E-CBC993746EA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" y="0"/>
            <a:ext cx="28800420" cy="4320063"/>
          </a:xfrm>
          <a:prstGeom prst="rect">
            <a:avLst/>
          </a:prstGeom>
        </p:spPr>
      </p:pic>
      <p:sp>
        <p:nvSpPr>
          <p:cNvPr id="25" name="ZoneTexte 24">
            <a:extLst>
              <a:ext uri="{FF2B5EF4-FFF2-40B4-BE49-F238E27FC236}">
                <a16:creationId xmlns:a16="http://schemas.microsoft.com/office/drawing/2014/main" id="{FB72A762-34F4-9E2B-FFDC-8E2C988E72C4}"/>
              </a:ext>
            </a:extLst>
          </p:cNvPr>
          <p:cNvSpPr txBox="1"/>
          <p:nvPr/>
        </p:nvSpPr>
        <p:spPr>
          <a:xfrm>
            <a:off x="19028229" y="14935200"/>
            <a:ext cx="184731" cy="1252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04997CA9-CE12-696A-5748-1BD6DBE6346C}"/>
              </a:ext>
            </a:extLst>
          </p:cNvPr>
          <p:cNvSpPr txBox="1"/>
          <p:nvPr/>
        </p:nvSpPr>
        <p:spPr>
          <a:xfrm>
            <a:off x="14693951" y="12647235"/>
            <a:ext cx="14093190" cy="1252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20730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26</Words>
  <Application>Microsoft Macintosh PowerPoint</Application>
  <PresentationFormat>Personnalisé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EG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MOUREU</dc:creator>
  <cp:lastModifiedBy>Nadege MENEN</cp:lastModifiedBy>
  <cp:revision>19</cp:revision>
  <dcterms:created xsi:type="dcterms:W3CDTF">2016-11-24T13:18:41Z</dcterms:created>
  <dcterms:modified xsi:type="dcterms:W3CDTF">2025-10-07T14:45:04Z</dcterms:modified>
</cp:coreProperties>
</file>